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4" r:id="rId2"/>
    <p:sldId id="449" r:id="rId3"/>
    <p:sldId id="447" r:id="rId4"/>
    <p:sldId id="448" r:id="rId5"/>
    <p:sldId id="445" r:id="rId6"/>
    <p:sldId id="446" r:id="rId7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>
          <p15:clr>
            <a:srgbClr val="A4A3A4"/>
          </p15:clr>
        </p15:guide>
        <p15:guide id="3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6600FF"/>
    <a:srgbClr val="008000"/>
    <a:srgbClr val="CFCFCF"/>
    <a:srgbClr val="00FF00"/>
    <a:srgbClr val="66FF66"/>
    <a:srgbClr val="800080"/>
    <a:srgbClr val="C0C0C0"/>
    <a:srgbClr val="EAEAEA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3" autoAdjust="0"/>
    <p:restoredTop sz="96490" autoAdjust="0"/>
  </p:normalViewPr>
  <p:slideViewPr>
    <p:cSldViewPr snapToGrid="0" showGuides="1">
      <p:cViewPr varScale="1">
        <p:scale>
          <a:sx n="143" d="100"/>
          <a:sy n="143" d="100"/>
        </p:scale>
        <p:origin x="2244" y="126"/>
      </p:cViewPr>
      <p:guideLst>
        <p:guide orient="horz"/>
        <p:guide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3544" y="208"/>
      </p:cViewPr>
      <p:guideLst>
        <p:guide orient="horz" pos="2956"/>
        <p:guide pos="222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fld id="{DCBF1DE0-776F-E34B-8459-0F4EF429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5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2225"/>
            <a:ext cx="3067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+mn-cs"/>
              </a:defRPr>
            </a:lvl1pPr>
          </a:lstStyle>
          <a:p>
            <a:pPr>
              <a:defRPr/>
            </a:pPr>
            <a:fld id="{F4BCF283-9DA9-9240-9E8F-AF65AED50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0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CF283-9DA9-9240-9E8F-AF65AED50C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42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6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17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46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46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3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63638"/>
            <a:ext cx="41529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63638"/>
            <a:ext cx="41529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94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33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0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63638"/>
            <a:ext cx="41529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63638"/>
            <a:ext cx="41529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11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63638"/>
            <a:ext cx="8458200" cy="21501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4215"/>
            <a:ext cx="8458200" cy="214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1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2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19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2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19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9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50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5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66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33451"/>
            <a:ext cx="84582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066088" y="6454775"/>
            <a:ext cx="768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498C098B-F9A0-B441-824C-96E1761F7C9D}" type="slidenum">
              <a:rPr lang="en-US" sz="12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sz="1200">
              <a:solidFill>
                <a:srgbClr val="7F7F7F"/>
              </a:solidFill>
            </a:endParaRPr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209535" y="6486525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7" name="Picture 6" descr="NSCofC NEW Logo V3_shadow_MAS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5602224"/>
            <a:ext cx="1176528" cy="125577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D255-0152-984C-9EA8-4F7C73B0A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Minor Prophets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D3CD-9E6A-8544-BE2F-2DD2F878C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2022-01-02</a:t>
            </a:r>
          </a:p>
          <a:p>
            <a:r>
              <a:rPr lang="en-US" dirty="0"/>
              <a:t>Richard Anderson</a:t>
            </a:r>
          </a:p>
        </p:txBody>
      </p:sp>
    </p:spTree>
    <p:extLst>
      <p:ext uri="{BB962C8B-B14F-4D97-AF65-F5344CB8AC3E}">
        <p14:creationId xmlns:p14="http://schemas.microsoft.com/office/powerpoint/2010/main" val="148013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53B34-BE80-404D-B439-7E3EA639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95" y="195227"/>
            <a:ext cx="7172811" cy="53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B33B3-5E4F-461C-8752-74A22EEF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51" y="0"/>
            <a:ext cx="542349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B0AF3-8938-4CEF-A762-142A56A49224}"/>
              </a:ext>
            </a:extLst>
          </p:cNvPr>
          <p:cNvSpPr txBox="1"/>
          <p:nvPr/>
        </p:nvSpPr>
        <p:spPr>
          <a:xfrm>
            <a:off x="5688554" y="5553145"/>
            <a:ext cx="801823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Obadiah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2FB991-E936-49B5-88EF-CB93D2B996E7}"/>
              </a:ext>
            </a:extLst>
          </p:cNvPr>
          <p:cNvCxnSpPr/>
          <p:nvPr/>
        </p:nvCxnSpPr>
        <p:spPr>
          <a:xfrm flipH="1">
            <a:off x="5312864" y="5691644"/>
            <a:ext cx="375690" cy="255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8289B9-3ACC-4BAE-A5F3-A1FB8E7F4BE5}"/>
              </a:ext>
            </a:extLst>
          </p:cNvPr>
          <p:cNvSpPr txBox="1"/>
          <p:nvPr/>
        </p:nvSpPr>
        <p:spPr>
          <a:xfrm>
            <a:off x="6450554" y="1486041"/>
            <a:ext cx="118801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Jonah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West: Tarshish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East: </a:t>
            </a:r>
            <a:r>
              <a:rPr lang="en-US" sz="1200" dirty="0" err="1">
                <a:solidFill>
                  <a:srgbClr val="0070C0"/>
                </a:solidFill>
              </a:rPr>
              <a:t>Ninevah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46BCD1-02A4-4A24-A75A-2AFC96CA84A3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923211" y="1567543"/>
            <a:ext cx="2527343" cy="241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CC1CFB-59D5-4A0B-863B-B87B71D9008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638572" y="1809207"/>
            <a:ext cx="991435" cy="94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2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05821-8BC4-4817-9107-48D719016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77" y="0"/>
            <a:ext cx="5137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B74C9-AAE7-4819-B0FA-70834883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pattern: sin, wrath &amp; redemption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4EDE5-7F49-4B03-A1DF-0533559D0A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S </a:t>
            </a:r>
            <a:r>
              <a:rPr lang="en-US" dirty="0"/>
              <a:t>Hosea</a:t>
            </a:r>
          </a:p>
          <a:p>
            <a:r>
              <a:rPr lang="en-US" dirty="0">
                <a:sym typeface="Symbol" panose="05050102010706020507" pitchFamily="18" charset="2"/>
              </a:rPr>
              <a:t>    S</a:t>
            </a:r>
            <a:r>
              <a:rPr lang="en-US" dirty="0"/>
              <a:t> Joel</a:t>
            </a:r>
          </a:p>
          <a:p>
            <a:r>
              <a:rPr lang="en-US" dirty="0">
                <a:sym typeface="Symbol" panose="05050102010706020507" pitchFamily="18" charset="2"/>
              </a:rPr>
              <a:t>         S</a:t>
            </a:r>
            <a:r>
              <a:rPr lang="en-US" dirty="0"/>
              <a:t> Amos</a:t>
            </a:r>
          </a:p>
          <a:p>
            <a:r>
              <a:rPr lang="en-US" dirty="0">
                <a:sym typeface="Symbol" panose="05050102010706020507" pitchFamily="18" charset="2"/>
              </a:rPr>
              <a:t>             S</a:t>
            </a:r>
            <a:r>
              <a:rPr lang="en-US" dirty="0"/>
              <a:t> Obadiah</a:t>
            </a:r>
          </a:p>
          <a:p>
            <a:r>
              <a:rPr lang="en-US" dirty="0">
                <a:sym typeface="Symbol" panose="05050102010706020507" pitchFamily="18" charset="2"/>
              </a:rPr>
              <a:t>                  S</a:t>
            </a:r>
            <a:r>
              <a:rPr lang="en-US" dirty="0"/>
              <a:t> Jonah</a:t>
            </a:r>
          </a:p>
          <a:p>
            <a:r>
              <a:rPr lang="en-US" dirty="0">
                <a:sym typeface="Symbol" panose="05050102010706020507" pitchFamily="18" charset="2"/>
              </a:rPr>
              <a:t>                       S </a:t>
            </a:r>
            <a:r>
              <a:rPr lang="en-US" dirty="0"/>
              <a:t>Micah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1207-9727-4490-9F26-C3045BDBFA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                   R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/>
              <a:t>Malachi</a:t>
            </a:r>
          </a:p>
          <a:p>
            <a:r>
              <a:rPr lang="en-US" dirty="0"/>
              <a:t>                R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/>
              <a:t>Zechariah</a:t>
            </a:r>
          </a:p>
          <a:p>
            <a:r>
              <a:rPr lang="en-US" dirty="0"/>
              <a:t>            R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/>
              <a:t>Haggai</a:t>
            </a:r>
          </a:p>
          <a:p>
            <a:r>
              <a:rPr lang="en-US" dirty="0"/>
              <a:t>        W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/>
              <a:t>Zephaniah</a:t>
            </a:r>
          </a:p>
          <a:p>
            <a:r>
              <a:rPr lang="en-US" dirty="0"/>
              <a:t>    W</a:t>
            </a:r>
            <a:r>
              <a:rPr lang="en-US" dirty="0">
                <a:sym typeface="Symbol" panose="05050102010706020507" pitchFamily="18" charset="2"/>
              </a:rPr>
              <a:t> </a:t>
            </a:r>
            <a:r>
              <a:rPr lang="en-US" dirty="0" err="1"/>
              <a:t>Habbakkuk</a:t>
            </a:r>
            <a:endParaRPr lang="en-US" dirty="0"/>
          </a:p>
          <a:p>
            <a:r>
              <a:rPr lang="en-US" dirty="0">
                <a:sym typeface="Symbol" panose="05050102010706020507" pitchFamily="18" charset="2"/>
              </a:rPr>
              <a:t>W </a:t>
            </a:r>
            <a:r>
              <a:rPr lang="en-US" dirty="0"/>
              <a:t>Nahum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58652-EFD5-42E7-A531-4A5FD6F0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prophets: keywords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0C547-B3DD-4729-81AA-1322CD7BCA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Anger</a:t>
            </a:r>
          </a:p>
          <a:p>
            <a:r>
              <a:rPr lang="en-US" sz="2400" dirty="0"/>
              <a:t>Covenant</a:t>
            </a:r>
          </a:p>
          <a:p>
            <a:r>
              <a:rPr lang="en-US" sz="2400" b="1" dirty="0"/>
              <a:t>Day of the Lord (Yahweh)</a:t>
            </a:r>
          </a:p>
          <a:p>
            <a:r>
              <a:rPr lang="en-US" sz="2400" b="1" dirty="0"/>
              <a:t>Exile</a:t>
            </a:r>
          </a:p>
          <a:p>
            <a:r>
              <a:rPr lang="en-US" sz="2400" dirty="0"/>
              <a:t>Fear of the Lord</a:t>
            </a:r>
          </a:p>
          <a:p>
            <a:r>
              <a:rPr lang="en-US" sz="2400" dirty="0"/>
              <a:t>Forth-tellers &amp; Fore-tellers</a:t>
            </a:r>
          </a:p>
          <a:p>
            <a:r>
              <a:rPr lang="en-US" sz="2400" dirty="0"/>
              <a:t>Judgement &amp; </a:t>
            </a:r>
            <a:r>
              <a:rPr lang="en-US" sz="2400" b="1" dirty="0"/>
              <a:t>Justice</a:t>
            </a:r>
          </a:p>
          <a:p>
            <a:r>
              <a:rPr lang="en-US" sz="2400" dirty="0"/>
              <a:t>Mercy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D29E9D-8CCD-4069-9D0A-FE8FC153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099" y="1163638"/>
            <a:ext cx="4313643" cy="4525962"/>
          </a:xfrm>
        </p:spPr>
        <p:txBody>
          <a:bodyPr/>
          <a:lstStyle/>
          <a:p>
            <a:r>
              <a:rPr lang="en-US" sz="2400" b="1" dirty="0"/>
              <a:t>Divine Righteousness</a:t>
            </a:r>
          </a:p>
          <a:p>
            <a:r>
              <a:rPr lang="en-US" sz="2400" dirty="0"/>
              <a:t>Righteous/Faithful will Survive</a:t>
            </a:r>
          </a:p>
          <a:p>
            <a:r>
              <a:rPr lang="en-US" sz="2400" dirty="0"/>
              <a:t>Rebirth</a:t>
            </a:r>
          </a:p>
          <a:p>
            <a:r>
              <a:rPr lang="en-US" sz="2400" dirty="0"/>
              <a:t>Redemption</a:t>
            </a:r>
          </a:p>
          <a:p>
            <a:r>
              <a:rPr lang="en-US" sz="2400" dirty="0"/>
              <a:t>Rebuilding</a:t>
            </a:r>
          </a:p>
          <a:p>
            <a:endParaRPr lang="en-US" sz="2400" dirty="0"/>
          </a:p>
          <a:p>
            <a:r>
              <a:rPr lang="en-US" sz="2400" dirty="0"/>
              <a:t>Catchwords: </a:t>
            </a:r>
            <a:br>
              <a:rPr lang="en-US" sz="2400"/>
            </a:br>
            <a:r>
              <a:rPr lang="en-US" sz="2400"/>
              <a:t>opening </a:t>
            </a:r>
            <a:r>
              <a:rPr lang="en-US" sz="2400" dirty="0"/>
              <a:t>&amp; closing</a:t>
            </a:r>
          </a:p>
        </p:txBody>
      </p:sp>
    </p:spTree>
    <p:extLst>
      <p:ext uri="{BB962C8B-B14F-4D97-AF65-F5344CB8AC3E}">
        <p14:creationId xmlns:p14="http://schemas.microsoft.com/office/powerpoint/2010/main" val="18368542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70220</TotalTime>
  <Words>109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Minor Prophets</vt:lpstr>
      <vt:lpstr>PowerPoint Presentation</vt:lpstr>
      <vt:lpstr>PowerPoint Presentation</vt:lpstr>
      <vt:lpstr>PowerPoint Presentation</vt:lpstr>
      <vt:lpstr>V pattern: sin, wrath &amp; redemption</vt:lpstr>
      <vt:lpstr>Minor prophets: keywords</vt:lpstr>
    </vt:vector>
  </TitlesOfParts>
  <Manager/>
  <Company>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20151220</dc:title>
  <dc:subject/>
  <dc:creator>Richard Anderson</dc:creator>
  <cp:keywords/>
  <dc:description/>
  <cp:lastModifiedBy>Richard Anderson</cp:lastModifiedBy>
  <cp:revision>1033</cp:revision>
  <cp:lastPrinted>2018-09-23T12:33:40Z</cp:lastPrinted>
  <dcterms:created xsi:type="dcterms:W3CDTF">2004-07-17T23:32:22Z</dcterms:created>
  <dcterms:modified xsi:type="dcterms:W3CDTF">2022-01-02T13:35:48Z</dcterms:modified>
  <cp:category/>
</cp:coreProperties>
</file>